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5CE7A-8179-44A4-B75D-41576DACC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A97926-72BE-40B8-8EDE-B7A591CD4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8AC54C-D71B-4623-BFA4-C2A5CE9D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8ED226-3054-4079-A1AB-D561D9FF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EAF658-F320-442D-AD38-A960679F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04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29239-7910-4F12-A025-BF95DFD8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918A7C-34BB-4C8D-813B-4BF5CEEBD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E23754-96C7-4B21-BA0E-8FA83521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6F4A86-E980-49A2-8154-97AEE9C77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D1AB84-ED07-4970-B59A-BCFC15D7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8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1EBC2F-6610-411F-AA28-ABE9F8601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66C9F1-B317-477A-8F1C-C584991D4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C4920C-9B23-45A2-8D5B-0C2FE827A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579A2-627C-4BCC-B5D4-174ED8EA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A3C3EC-6EDF-4BCC-AC8B-4E22975A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3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217F7-1DB6-422E-AA9F-0A296AD5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72D1CA-4689-467A-83D8-FBB083D14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1FA251-CFD0-4311-954F-AFBDA141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1F9AA8-5BFC-4620-B125-B3DB03AE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C58987-FF0B-4858-844D-C16D226D4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61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2F5E4-B693-4989-8328-DD516D3D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AF3706-33E3-4809-8004-7F5FB725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64011A-B181-43B6-A4E2-31DB58A0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14201-7DA6-44CC-8B1C-588F6397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61A825-3C0F-4ACE-B6EB-850C52DE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62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541A3-A8DB-475B-8A3D-14CD37216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35F8A9-B4C7-4EB0-BA29-3950DDCF3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DA6900-FA20-40DC-92AE-10BFACFB6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9677D9-4A6E-47EE-B795-5A6D68C6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E6145C-F610-4B18-BE08-6DA482AA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C9488E-04B2-4059-9304-8DA408ED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07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E80B3-A762-49F9-9C77-7656FCDC0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6ED803-52CB-4EEE-8C38-4C17D7696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2A4AAA-CB7D-472A-A18A-79F857834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5A41C9-C652-433A-B711-D2449239B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27D874-0636-4DB5-B1EB-872519F7B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EEDD28-B0F0-499E-A498-33AC43AB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286C41-F228-4F90-BA9B-B62C3EFC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AAAF8D-E265-4712-96E7-129FF737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74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8AF41-C9D1-4C52-89B4-8EA01D51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B404ED-461D-4047-BE0E-1A75AD23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F5BB50-FDE0-47FA-93DB-31BCE31A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6D048D-6189-4B52-A322-318D66B1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41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9CA4E1-0B88-49E4-A9B1-ADAFCDA8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CBB272-2806-43A4-B563-99C3AB13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FEA180-E08D-4AB8-A4BA-A6142CCE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080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4235F-1D52-46DB-9A3C-D31433762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D419C7-0EE8-42E2-B501-3D34F5B11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8D2D1C-B870-4852-AC15-31327EE02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371BFA-4B24-402C-9583-9A22B70D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068DC3-C05F-4139-B1B8-06E9B396E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33F5A1-6ED3-4F5F-84BB-0E41AD0D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6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516CB-BF3F-4A2E-8F11-499B424B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16EA4C-C531-4FE9-BCD8-BAEE14C50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C66AF5-DF80-4A66-82FA-0A3411666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D97E5B-46C9-4FA0-B145-28509D512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2E8075-BA62-4F36-B713-68D4F598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A537B6-78F1-4819-8E88-4F3F9642F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81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7F3CBE-85EC-4F91-B42B-9457649A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2638EE-CD36-4598-B6FD-347B0E20A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803627-1667-4896-85D1-39428C8FE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68F4-8E34-4200-AEB6-8E0EF3372F06}" type="datetimeFigureOut">
              <a:rPr lang="es-ES" smtClean="0"/>
              <a:t>22/10/2022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8DC10C-74E7-433E-B58C-9E28CAF78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A4FFAC-31D2-4417-A191-C6F896954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4D06F-E6F0-4FD2-AF57-C823CC59E6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32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D9EF15-5EE9-45C1-B381-6378F9250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30" y="301840"/>
            <a:ext cx="11529739" cy="641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23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Veiga Rodríguez</dc:creator>
  <cp:lastModifiedBy>Carlos Veiga Rodríguez</cp:lastModifiedBy>
  <cp:revision>1</cp:revision>
  <dcterms:created xsi:type="dcterms:W3CDTF">2022-10-22T17:28:33Z</dcterms:created>
  <dcterms:modified xsi:type="dcterms:W3CDTF">2022-10-22T17:29:36Z</dcterms:modified>
</cp:coreProperties>
</file>