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E5CE7A-8179-44A4-B75D-41576DACCB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5A97926-72BE-40B8-8EDE-B7A591CD4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8AC54C-D71B-4623-BFA4-C2A5CE9D0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8ED226-3054-4079-A1AB-D561D9FFE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EAF658-F320-442D-AD38-A960679F5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3048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D29239-7910-4F12-A025-BF95DFD835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C918A7C-34BB-4C8D-813B-4BF5CEEBD1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E23754-96C7-4B21-BA0E-8FA83521C7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6F4A86-E980-49A2-8154-97AEE9C77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D1AB84-ED07-4970-B59A-BCFC15D7D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089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31EBC2F-6610-411F-AA28-ABE9F86011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166C9F1-B317-477A-8F1C-C584991D4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C4920C-9B23-45A2-8D5B-0C2FE827A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D579A2-627C-4BCC-B5D4-174ED8EA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A3C3EC-6EDF-4BCC-AC8B-4E22975A6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353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217F7-1DB6-422E-AA9F-0A296AD5F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72D1CA-4689-467A-83D8-FBB083D14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1FA251-CFD0-4311-954F-AFBDA1418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1F9AA8-5BFC-4620-B125-B3DB03AE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1C58987-FF0B-4858-844D-C16D226D4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3613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32F5E4-B693-4989-8328-DD516D3DF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FAF3706-33E3-4809-8004-7F5FB725A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464011A-B181-43B6-A4E2-31DB58A02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A14201-7DA6-44CC-8B1C-588F63975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61A825-3C0F-4ACE-B6EB-850C52DE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462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F541A3-A8DB-475B-8A3D-14CD37216D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35F8A9-B4C7-4EB0-BA29-3950DDCF3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1DA6900-FA20-40DC-92AE-10BFACFB60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F9677D9-4A6E-47EE-B795-5A6D68C62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E6145C-F610-4B18-BE08-6DA482AAB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9C9488E-04B2-4059-9304-8DA408ED7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507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5E80B3-A762-49F9-9C77-7656FCDC0C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36ED803-52CB-4EEE-8C38-4C17D7696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12A4AAA-CB7D-472A-A18A-79F8578345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65A41C9-C652-433A-B711-D2449239BA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027D874-0636-4DB5-B1EB-872519F7B0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1EEDD28-B0F0-499E-A498-33AC43AB7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286C41-F228-4F90-BA9B-B62C3EFC7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BAAAF8D-E265-4712-96E7-129FF737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874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08AF41-C9D1-4C52-89B4-8EA01D516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B404ED-461D-4047-BE0E-1A75AD23E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F5BB50-FDE0-47FA-93DB-31BCE31AC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6D048D-6189-4B52-A322-318D66B1F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41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49CA4E1-0B88-49E4-A9B1-ADAFCDA8D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3BCBB272-2806-43A4-B563-99C3AB131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AFEA180-E08D-4AB8-A4BA-A6142CCE2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0801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44235F-1D52-46DB-9A3C-D31433762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D419C7-0EE8-42E2-B501-3D34F5B115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8D2D1C-B870-4852-AC15-31327EE02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B371BFA-4B24-402C-9583-9A22B70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068DC3-C05F-4139-B1B8-06E9B396E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33F5A1-6ED3-4F5F-84BB-0E41AD0D0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6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3516CB-BF3F-4A2E-8F11-499B424B4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16EA4C-C531-4FE9-BCD8-BAEE14C50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2C66AF5-DF80-4A66-82FA-0A34116664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D97E5B-46C9-4FA0-B145-28509D512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C2E8075-BA62-4F36-B713-68D4F5987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A537B6-78F1-4819-8E88-4F3F9642F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681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E7F3CBE-85EC-4F91-B42B-9457649A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2638EE-CD36-4598-B6FD-347B0E20A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803627-1667-4896-85D1-39428C8FE6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D668F4-8E34-4200-AEB6-8E0EF3372F06}" type="datetimeFigureOut">
              <a:rPr lang="es-ES" smtClean="0"/>
              <a:t>22/10/2022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38DC10C-74E7-433E-B58C-9E28CAF78B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A4FFAC-31D2-4417-A191-C6F8969546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4D06F-E6F0-4FD2-AF57-C823CC59E6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7232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92D9EF15-5EE9-45C1-B381-6378F9250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30" y="301840"/>
            <a:ext cx="11529739" cy="6414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234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Veiga Rodríguez</dc:creator>
  <cp:lastModifiedBy>Carlos Veiga Rodríguez</cp:lastModifiedBy>
  <cp:revision>1</cp:revision>
  <dcterms:created xsi:type="dcterms:W3CDTF">2022-10-22T17:28:33Z</dcterms:created>
  <dcterms:modified xsi:type="dcterms:W3CDTF">2022-10-22T17:29:36Z</dcterms:modified>
</cp:coreProperties>
</file>